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0" r:id="rId3"/>
    <p:sldId id="28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93" r:id="rId13"/>
    <p:sldId id="29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96908-5C04-4D57-9E09-67A2333B4DFD}" type="datetimeFigureOut">
              <a:rPr lang="en-AU" smtClean="0"/>
              <a:t>19/09/2018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90A0-64AE-4CE8-9062-F807DFD7A6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8910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96908-5C04-4D57-9E09-67A2333B4DFD}" type="datetimeFigureOut">
              <a:rPr lang="en-AU" smtClean="0"/>
              <a:t>19/09/2018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90A0-64AE-4CE8-9062-F807DFD7A6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733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96908-5C04-4D57-9E09-67A2333B4DFD}" type="datetimeFigureOut">
              <a:rPr lang="en-AU" smtClean="0"/>
              <a:t>19/09/2018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90A0-64AE-4CE8-9062-F807DFD7A6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9974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96908-5C04-4D57-9E09-67A2333B4DFD}" type="datetimeFigureOut">
              <a:rPr lang="en-AU" smtClean="0"/>
              <a:t>19/09/2018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90A0-64AE-4CE8-9062-F807DFD7A6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1507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96908-5C04-4D57-9E09-67A2333B4DFD}" type="datetimeFigureOut">
              <a:rPr lang="en-AU" smtClean="0"/>
              <a:t>19/09/2018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90A0-64AE-4CE8-9062-F807DFD7A6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1706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96908-5C04-4D57-9E09-67A2333B4DFD}" type="datetimeFigureOut">
              <a:rPr lang="en-AU" smtClean="0"/>
              <a:t>19/09/2018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90A0-64AE-4CE8-9062-F807DFD7A6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768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96908-5C04-4D57-9E09-67A2333B4DFD}" type="datetimeFigureOut">
              <a:rPr lang="en-AU" smtClean="0"/>
              <a:t>19/09/2018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90A0-64AE-4CE8-9062-F807DFD7A6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8130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96908-5C04-4D57-9E09-67A2333B4DFD}" type="datetimeFigureOut">
              <a:rPr lang="en-AU" smtClean="0"/>
              <a:t>19/09/2018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90A0-64AE-4CE8-9062-F807DFD7A6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2255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96908-5C04-4D57-9E09-67A2333B4DFD}" type="datetimeFigureOut">
              <a:rPr lang="en-AU" smtClean="0"/>
              <a:t>19/09/2018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90A0-64AE-4CE8-9062-F807DFD7A6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927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96908-5C04-4D57-9E09-67A2333B4DFD}" type="datetimeFigureOut">
              <a:rPr lang="en-AU" smtClean="0"/>
              <a:t>19/09/2018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90A0-64AE-4CE8-9062-F807DFD7A6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9057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96908-5C04-4D57-9E09-67A2333B4DFD}" type="datetimeFigureOut">
              <a:rPr lang="en-AU" smtClean="0"/>
              <a:t>19/09/2018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90A0-64AE-4CE8-9062-F807DFD7A6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242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96908-5C04-4D57-9E09-67A2333B4DFD}" type="datetimeFigureOut">
              <a:rPr lang="en-AU" smtClean="0"/>
              <a:t>19/09/2018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190A0-64AE-4CE8-9062-F807DFD7A6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204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Hung Doan\Pictures\hinh cut\jesus with child 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65423"/>
            <a:ext cx="6583033" cy="549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OSEPH HUNG\Pictures\Pictures\tai lieu tu Hp 07-10-17\Pictures\hinh cut\New Folder (2)\thanh gia xanh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16" y="152400"/>
            <a:ext cx="1323812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399" y="135835"/>
            <a:ext cx="75139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25th Sunday in Ordinary Time - Year B</a:t>
            </a:r>
          </a:p>
        </p:txBody>
      </p:sp>
      <p:sp>
        <p:nvSpPr>
          <p:cNvPr id="7" name="Rectangle 6"/>
          <p:cNvSpPr/>
          <p:nvPr/>
        </p:nvSpPr>
        <p:spPr>
          <a:xfrm>
            <a:off x="131444" y="608052"/>
            <a:ext cx="7391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Chúa Nhật 2</a:t>
            </a:r>
            <a:r>
              <a:rPr lang="en-AU" sz="3200" b="1" dirty="0">
                <a:solidFill>
                  <a:srgbClr val="002060"/>
                </a:solidFill>
                <a:latin typeface="+mj-lt"/>
              </a:rPr>
              <a:t>5</a:t>
            </a:r>
            <a:r>
              <a:rPr lang="vi-VN" sz="3200" b="1" dirty="0">
                <a:solidFill>
                  <a:srgbClr val="002060"/>
                </a:solidFill>
                <a:latin typeface="+mj-lt"/>
              </a:rPr>
              <a:t> Thường Niên Năm B</a:t>
            </a:r>
          </a:p>
        </p:txBody>
      </p:sp>
      <p:sp>
        <p:nvSpPr>
          <p:cNvPr id="6" name="Rectangle 5"/>
          <p:cNvSpPr/>
          <p:nvPr/>
        </p:nvSpPr>
        <p:spPr>
          <a:xfrm>
            <a:off x="5191" y="5619006"/>
            <a:ext cx="449060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002060"/>
                </a:solidFill>
              </a:rPr>
              <a:t>23/09/2018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</a:rPr>
              <a:t>H</a:t>
            </a:r>
            <a:r>
              <a:rPr lang="en-AU" sz="2000" dirty="0" err="1">
                <a:solidFill>
                  <a:srgbClr val="002060"/>
                </a:solidFill>
              </a:rPr>
              <a:t>ùng</a:t>
            </a:r>
            <a:r>
              <a:rPr lang="en-AU" sz="2000" dirty="0">
                <a:solidFill>
                  <a:srgbClr val="002060"/>
                </a:solidFill>
              </a:rPr>
              <a:t> Ph</a:t>
            </a:r>
            <a:r>
              <a:rPr lang="vi-VN" sz="2000" dirty="0">
                <a:solidFill>
                  <a:srgbClr val="002060"/>
                </a:solidFill>
              </a:rPr>
              <a:t>ư</a:t>
            </a:r>
            <a:r>
              <a:rPr lang="en-US" sz="2000" dirty="0" err="1">
                <a:solidFill>
                  <a:srgbClr val="002060"/>
                </a:solidFill>
              </a:rPr>
              <a:t>ơng</a:t>
            </a:r>
            <a:r>
              <a:rPr lang="en-US" sz="2000" dirty="0">
                <a:solidFill>
                  <a:srgbClr val="002060"/>
                </a:solidFill>
              </a:rPr>
              <a:t> &amp; Thanh </a:t>
            </a:r>
            <a:r>
              <a:rPr lang="en-US" sz="2000" dirty="0" err="1">
                <a:solidFill>
                  <a:srgbClr val="002060"/>
                </a:solidFill>
              </a:rPr>
              <a:t>Quảng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thực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hiện</a:t>
            </a:r>
            <a:endParaRPr lang="en-A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72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039" y="5761161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Kế đó, Người đem một em nhỏ đặt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 giữa</a:t>
            </a:r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 ông, rồi ôm lấy nó và nói: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227" y="55082"/>
            <a:ext cx="90057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 then took a little child, set him in front of them, put his arms round him, and said to them, </a:t>
            </a:r>
          </a:p>
        </p:txBody>
      </p:sp>
      <p:pic>
        <p:nvPicPr>
          <p:cNvPr id="1026" name="Picture 2" descr="http://media.ldscdn.org/images/media-library/jesus-christ/jesus-with-young-child-1127677-galle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07523"/>
            <a:ext cx="6840760" cy="455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511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3886200"/>
            <a:ext cx="89638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"Ai tiếp đón một em nhỏ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 em này vì danh Thầy,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 tiếp đón chính Thầy;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 ai tiếp đón Thầy, thì không phải là tiếp đón Thầy, nhưng là tiếp đón Đấng đã sai Thầy.“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-29022"/>
            <a:ext cx="3505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‘Anyone who welcomes one of these little children in my name, welcomes me; and anyone who welcomes me welcomes not me but the one who sent me.’…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"/>
            <a:ext cx="5638800" cy="346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112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country and sky g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22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ung Doan\Pictures\hinh cut\jesus with child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7294"/>
            <a:ext cx="7735629" cy="444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cross gree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54613"/>
            <a:ext cx="2591906" cy="25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28800" y="135835"/>
            <a:ext cx="7239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25th Sunday in Ordinary Time - Year B</a:t>
            </a:r>
          </a:p>
        </p:txBody>
      </p:sp>
      <p:sp>
        <p:nvSpPr>
          <p:cNvPr id="9" name="Rectangle 8"/>
          <p:cNvSpPr/>
          <p:nvPr/>
        </p:nvSpPr>
        <p:spPr>
          <a:xfrm>
            <a:off x="1828800" y="633872"/>
            <a:ext cx="7239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2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Thường Niên Năm B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3963" y="6169226"/>
            <a:ext cx="235192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500" dirty="0">
                <a:solidFill>
                  <a:srgbClr val="FFFF00"/>
                </a:solidFill>
              </a:rPr>
              <a:t>23/09/2018</a:t>
            </a:r>
          </a:p>
        </p:txBody>
      </p:sp>
    </p:spTree>
    <p:extLst>
      <p:ext uri="{BB962C8B-B14F-4D97-AF65-F5344CB8AC3E}">
        <p14:creationId xmlns:p14="http://schemas.microsoft.com/office/powerpoint/2010/main" val="612719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Users\JOSEPH HUNG\Pictures\Pictures\tai lieu tu Hp 07-10-17\Pictures\hinh cut\New Folder (2)\chua va tre con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069103"/>
            <a:ext cx="5372100" cy="478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199" y="0"/>
            <a:ext cx="89157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25th Sunday in Ordinary Time - 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342900" y="449776"/>
            <a:ext cx="845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2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Thường Niên Năm B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400" y="6096000"/>
            <a:ext cx="235192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500" dirty="0">
                <a:solidFill>
                  <a:srgbClr val="FFFF00"/>
                </a:solidFill>
              </a:rPr>
              <a:t>23/09/2018</a:t>
            </a:r>
          </a:p>
        </p:txBody>
      </p:sp>
    </p:spTree>
    <p:extLst>
      <p:ext uri="{BB962C8B-B14F-4D97-AF65-F5344CB8AC3E}">
        <p14:creationId xmlns:p14="http://schemas.microsoft.com/office/powerpoint/2010/main" val="1839680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country and sky g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" y="-5564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55640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25th Sunday in Ordinary Time - 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582650"/>
            <a:ext cx="90547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Chúa Nhật 2</a:t>
            </a:r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Thường Niên Năm B</a:t>
            </a:r>
          </a:p>
        </p:txBody>
      </p:sp>
      <p:pic>
        <p:nvPicPr>
          <p:cNvPr id="7" name="Picture 4" descr="Image result for cross gree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20" y="1219200"/>
            <a:ext cx="2438400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OSEPH HUNG\Pictures\Pictures\tai lieu tu Hp 07-10-17\Pictures\hinh cut\chua va tre con 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3" y="1735286"/>
            <a:ext cx="3975279" cy="512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023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cross gree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-132130"/>
            <a:ext cx="2702657" cy="270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Hung Doan\Pictures\hinh cut\jesus with child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23" y="1219200"/>
            <a:ext cx="3687308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JOSEPH HUNG\Pictures\Pictures\tai lieu tu Hp 07-10-17\Pictures\hinh cut\Mar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5" y="457200"/>
            <a:ext cx="3848513" cy="205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16346" y="914400"/>
            <a:ext cx="277031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Mark </a:t>
            </a:r>
          </a:p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9:30-37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Mác-cô</a:t>
            </a:r>
            <a:endParaRPr lang="en-A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9:30-37</a:t>
            </a:r>
          </a:p>
        </p:txBody>
      </p:sp>
    </p:spTree>
    <p:extLst>
      <p:ext uri="{BB962C8B-B14F-4D97-AF65-F5344CB8AC3E}">
        <p14:creationId xmlns:p14="http://schemas.microsoft.com/office/powerpoint/2010/main" val="2582997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929732"/>
            <a:ext cx="90009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ấy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 </a:t>
            </a:r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Đức Giê-su và các môn đệ ra khỏi đó,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 băng qua miền Ga-li-lê. Nhưng Đức Giê-su không muốn cho ai biết, 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11417"/>
            <a:ext cx="32678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After leaving  the mountain Jesus and his disciples made their way through Galilee; and he did not want anyone to know,</a:t>
            </a:r>
          </a:p>
        </p:txBody>
      </p:sp>
      <p:pic>
        <p:nvPicPr>
          <p:cNvPr id="1026" name="Picture 2" descr="https://www.lds.org/bc/content/bible-videos/videos/sermon-on-the-mount-the-beatitudes/images/01-sermon-on-the-mount-18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" r="6882"/>
          <a:stretch/>
        </p:blipFill>
        <p:spPr bwMode="auto">
          <a:xfrm>
            <a:off x="3267890" y="17417"/>
            <a:ext cx="5867401" cy="441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387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82075" y="3657600"/>
            <a:ext cx="526141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vì Người đang dạy các môn đệ rằng: "Con Người sẽ bị nộp vào tay người đời,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 sẽ giết chết Người, </a:t>
            </a:r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 ba ngày sau khi bị giết chết, Người sẽ sống lại."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577" y="0"/>
            <a:ext cx="355274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because he was instructing his disciples; he was telling them, </a:t>
            </a: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‘The Son of Man will be delivered into the hands of men; they will put him to death; </a:t>
            </a: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three days after he has been put to death he will rise again.’</a:t>
            </a:r>
          </a:p>
        </p:txBody>
      </p:sp>
      <p:pic>
        <p:nvPicPr>
          <p:cNvPr id="2053" name="Picture 5" descr="https://www.lds.org/bc/content/bible-videos/videos/thou-art-the-christ/images/PS_130610_kat_03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t="7894" r="5"/>
          <a:stretch/>
        </p:blipFill>
        <p:spPr bwMode="auto">
          <a:xfrm>
            <a:off x="3782075" y="0"/>
            <a:ext cx="5361925" cy="355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462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808" y="5777265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Nhưng các ông không hiểu lời đó,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 các ông sợ không dám hỏi lại Người.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7918" y="0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But they did not understand what he said and were afraid to ask him. </a:t>
            </a:r>
          </a:p>
        </p:txBody>
      </p:sp>
      <p:pic>
        <p:nvPicPr>
          <p:cNvPr id="3074" name="Picture 2" descr="https://www.lds.org/bc/content/bible-videos/videos/thou-art-the-christ/images/PS_130610_kat_0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1503"/>
            <a:ext cx="7097216" cy="473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504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886" y="4785011"/>
            <a:ext cx="90989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</a:rPr>
              <a:t>Sau đó, Đức Giê-su và các môn đệ 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</a:rPr>
              <a:t>đến thành Ca-phác-na-um. Khi về tới nhà, 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</a:rPr>
              <a:t>Đức Giê-su hỏi các ông: "Dọc đường, 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</a:rPr>
              <a:t>anh em đã bàn tán điều gì vậy ?" </a:t>
            </a:r>
            <a:endParaRPr lang="en-AU" sz="3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38" y="126712"/>
            <a:ext cx="302546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They came to Capernaum, and when </a:t>
            </a: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 was in the house he asked them, ‘What were you arguing about on the road?’ </a:t>
            </a:r>
          </a:p>
        </p:txBody>
      </p:sp>
      <p:pic>
        <p:nvPicPr>
          <p:cNvPr id="4098" name="Picture 2" descr="https://www.lds.org/bc/content/bible-videos/videos/whosoever-will-lose-his-life-for-my-sake-shall-find-it/images/PS_130610_kat_0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465"/>
            <a:ext cx="5997262" cy="399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588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66124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 ông làm thinh, vì khi đi đường,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 ông đã cãi nhau xem ai là người lớn hơn cả. 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196" y="20078"/>
            <a:ext cx="89322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They said nothing because they had been arguing which of them was the greatest. </a:t>
            </a:r>
          </a:p>
        </p:txBody>
      </p:sp>
      <p:pic>
        <p:nvPicPr>
          <p:cNvPr id="5122" name="Picture 2" descr="https://www.lds.org/bc/content/bible-videos/videos/whosoever-will-lose-his-life-for-my-sake-shall-find-it/images/PS_130610_kat_0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759" y="1102662"/>
            <a:ext cx="6687164" cy="445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553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680" y="4648200"/>
            <a:ext cx="90364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 Đức Giê-su ngồi xuống,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gọi Nhóm Mười Hai lại mà nói: "Ai muốn làm người đứng đầu, thì phải làm người rốt hết,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và làm người phục vụ mọi người." 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" y="0"/>
            <a:ext cx="31957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 he sat down, called the Twelve to him and said, ‘If anyone wants to be first, he must make himself last of all and servant of all.’</a:t>
            </a:r>
          </a:p>
        </p:txBody>
      </p:sp>
      <p:pic>
        <p:nvPicPr>
          <p:cNvPr id="6146" name="Picture 2" descr="https://www.lds.org/bc/content/bible-videos/videos/thou-art-the-christ/images/PS_130610_kat_02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703" y="0"/>
            <a:ext cx="59436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665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512</Words>
  <Application>Microsoft Office PowerPoint</Application>
  <PresentationFormat>On-screen Show (4:3)</PresentationFormat>
  <Paragraphs>50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Anthony Nguyen</cp:lastModifiedBy>
  <cp:revision>23</cp:revision>
  <dcterms:created xsi:type="dcterms:W3CDTF">2018-04-29T01:53:07Z</dcterms:created>
  <dcterms:modified xsi:type="dcterms:W3CDTF">2018-09-19T08:27:12Z</dcterms:modified>
</cp:coreProperties>
</file>